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45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8758FE-6B82-47DE-9D25-D4027F36D5B9}" type="datetimeFigureOut">
              <a:rPr lang="zh-CN" altLang="en-US" smtClean="0"/>
              <a:t>2023/3/5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88E5C-AD5C-4C10-B376-BDDC57BDFD0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5313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8758FE-6B82-47DE-9D25-D4027F36D5B9}" type="datetimeFigureOut">
              <a:rPr lang="zh-CN" altLang="en-US" smtClean="0"/>
              <a:t>2023/3/5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88E5C-AD5C-4C10-B376-BDDC57BDFD0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54341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8758FE-6B82-47DE-9D25-D4027F36D5B9}" type="datetimeFigureOut">
              <a:rPr lang="zh-CN" altLang="en-US" smtClean="0"/>
              <a:t>2023/3/5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88E5C-AD5C-4C10-B376-BDDC57BDFD0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64459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8758FE-6B82-47DE-9D25-D4027F36D5B9}" type="datetimeFigureOut">
              <a:rPr lang="zh-CN" altLang="en-US" smtClean="0"/>
              <a:t>2023/3/5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88E5C-AD5C-4C10-B376-BDDC57BDFD0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42572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8758FE-6B82-47DE-9D25-D4027F36D5B9}" type="datetimeFigureOut">
              <a:rPr lang="zh-CN" altLang="en-US" smtClean="0"/>
              <a:t>2023/3/5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88E5C-AD5C-4C10-B376-BDDC57BDFD0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94656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8758FE-6B82-47DE-9D25-D4027F36D5B9}" type="datetimeFigureOut">
              <a:rPr lang="zh-CN" altLang="en-US" smtClean="0"/>
              <a:t>2023/3/5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88E5C-AD5C-4C10-B376-BDDC57BDFD0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4558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8758FE-6B82-47DE-9D25-D4027F36D5B9}" type="datetimeFigureOut">
              <a:rPr lang="zh-CN" altLang="en-US" smtClean="0"/>
              <a:t>2023/3/5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88E5C-AD5C-4C10-B376-BDDC57BDFD0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14395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8758FE-6B82-47DE-9D25-D4027F36D5B9}" type="datetimeFigureOut">
              <a:rPr lang="zh-CN" altLang="en-US" smtClean="0"/>
              <a:t>2023/3/5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88E5C-AD5C-4C10-B376-BDDC57BDFD0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50904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8758FE-6B82-47DE-9D25-D4027F36D5B9}" type="datetimeFigureOut">
              <a:rPr lang="zh-CN" altLang="en-US" smtClean="0"/>
              <a:t>2023/3/5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88E5C-AD5C-4C10-B376-BDDC57BDFD0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58356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8758FE-6B82-47DE-9D25-D4027F36D5B9}" type="datetimeFigureOut">
              <a:rPr lang="zh-CN" altLang="en-US" smtClean="0"/>
              <a:t>2023/3/5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88E5C-AD5C-4C10-B376-BDDC57BDFD0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54412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8758FE-6B82-47DE-9D25-D4027F36D5B9}" type="datetimeFigureOut">
              <a:rPr lang="zh-CN" altLang="en-US" smtClean="0"/>
              <a:t>2023/3/5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88E5C-AD5C-4C10-B376-BDDC57BDFD0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56152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8758FE-6B82-47DE-9D25-D4027F36D5B9}" type="datetimeFigureOut">
              <a:rPr lang="zh-CN" altLang="en-US" smtClean="0"/>
              <a:t>2023/3/5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C88E5C-AD5C-4C10-B376-BDDC57BDFD0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78232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7335" y="1451830"/>
            <a:ext cx="6581775" cy="282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6707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044" y="832339"/>
            <a:ext cx="6127872" cy="3405021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995" y="189700"/>
            <a:ext cx="2469905" cy="58036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1029" y="981076"/>
            <a:ext cx="4276725" cy="3238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8441" y="1467774"/>
            <a:ext cx="5718629" cy="2717363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532685" y="263769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下载序列表脚本并运行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87978" y="4387728"/>
            <a:ext cx="3267075" cy="193357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2412" y="4934683"/>
            <a:ext cx="4619503" cy="1193556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202223" y="4519246"/>
            <a:ext cx="2198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添加配置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011808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389" y="767495"/>
            <a:ext cx="5877657" cy="23806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636" y="1204912"/>
            <a:ext cx="5514975" cy="170497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18746" y="298938"/>
            <a:ext cx="2681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添加数据库序列配置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5060" y="786178"/>
            <a:ext cx="5604363" cy="100567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99738" y="2728176"/>
            <a:ext cx="5281979" cy="398401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9302" y="3609976"/>
            <a:ext cx="5431735" cy="962024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48408" y="3121269"/>
            <a:ext cx="2347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再次执行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624674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163734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898997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1247" y="0"/>
            <a:ext cx="7222515" cy="2857189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9246" y="2638475"/>
            <a:ext cx="4773490" cy="3544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9090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6841" y="320553"/>
            <a:ext cx="9963150" cy="503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8173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5976" y="125289"/>
            <a:ext cx="6867527" cy="2943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7201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798" y="398219"/>
            <a:ext cx="6600825" cy="176936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338" y="2483827"/>
            <a:ext cx="4343400" cy="5715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161" y="3429719"/>
            <a:ext cx="8340969" cy="3296397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020406" y="2435469"/>
            <a:ext cx="3138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修改</a:t>
            </a:r>
            <a:r>
              <a:rPr lang="en-US" altLang="zh-CN" dirty="0" err="1" smtClean="0"/>
              <a:t>MyCat</a:t>
            </a:r>
            <a:r>
              <a:rPr lang="zh-CN" altLang="en-US" dirty="0" smtClean="0"/>
              <a:t>的服务配置文件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3030416"/>
            <a:ext cx="4648200" cy="3048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355622" y="4926623"/>
            <a:ext cx="3138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0</a:t>
            </a:r>
            <a:r>
              <a:rPr lang="zh-CN" altLang="en-US" dirty="0" smtClean="0"/>
              <a:t>代表从本地文件中获取序列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324455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757" y="1214437"/>
            <a:ext cx="3024920" cy="445401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22030" y="334108"/>
            <a:ext cx="3305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修改本地序列文件的配置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032" y="818051"/>
            <a:ext cx="4200891" cy="22176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8715" y="1317568"/>
            <a:ext cx="7382166" cy="236640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6856" y="872270"/>
            <a:ext cx="5391150" cy="29527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80060" y="4230931"/>
            <a:ext cx="2838450" cy="98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5882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9093" y="820982"/>
            <a:ext cx="5444316" cy="201893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0122" y="3214275"/>
            <a:ext cx="5441601" cy="219299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189784" y="307731"/>
            <a:ext cx="1749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运行一次</a:t>
            </a:r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6254261" y="2816469"/>
            <a:ext cx="1749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运行二次</a:t>
            </a:r>
            <a:endParaRPr lang="zh-CN" altLang="en-US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146" y="923192"/>
            <a:ext cx="5418542" cy="367518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249115" y="407377"/>
            <a:ext cx="1749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测试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891229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108" y="900805"/>
            <a:ext cx="6989884" cy="216296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079" y="555747"/>
            <a:ext cx="5391150" cy="29527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3105" y="845161"/>
            <a:ext cx="2695575" cy="10001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0049" y="3641749"/>
            <a:ext cx="4561106" cy="301402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19713" y="3667126"/>
            <a:ext cx="5380526" cy="2608504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04446" y="3235570"/>
            <a:ext cx="1749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运行一次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806018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885" y="1303355"/>
            <a:ext cx="8632393" cy="317193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338" y="206620"/>
            <a:ext cx="4343400" cy="5715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020406" y="158262"/>
            <a:ext cx="3138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修改</a:t>
            </a:r>
            <a:r>
              <a:rPr lang="en-US" altLang="zh-CN" dirty="0" err="1" smtClean="0"/>
              <a:t>MyCat</a:t>
            </a:r>
            <a:r>
              <a:rPr lang="zh-CN" altLang="en-US" dirty="0" smtClean="0"/>
              <a:t>的服务配置文件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753209"/>
            <a:ext cx="4648200" cy="3048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8241321" y="3212123"/>
            <a:ext cx="3950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1</a:t>
            </a:r>
            <a:r>
              <a:rPr lang="zh-CN" altLang="en-US" dirty="0" smtClean="0"/>
              <a:t>代表从数据库的序列表</a:t>
            </a:r>
            <a:r>
              <a:rPr lang="zh-CN" altLang="en-US" dirty="0" smtClean="0"/>
              <a:t>中</a:t>
            </a:r>
            <a:r>
              <a:rPr lang="zh-CN" altLang="en-US" dirty="0" smtClean="0"/>
              <a:t>获取序列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598719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CCE8C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</TotalTime>
  <Words>58</Words>
  <Application>Microsoft Office PowerPoint</Application>
  <PresentationFormat>宽屏</PresentationFormat>
  <Paragraphs>13</Paragraphs>
  <Slides>13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18" baseType="lpstr">
      <vt:lpstr>宋体</vt:lpstr>
      <vt:lpstr>Arial</vt:lpstr>
      <vt:lpstr>Calibri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帐户</dc:creator>
  <cp:lastModifiedBy>Microsoft 帐户</cp:lastModifiedBy>
  <cp:revision>59</cp:revision>
  <dcterms:created xsi:type="dcterms:W3CDTF">2023-03-05T09:27:16Z</dcterms:created>
  <dcterms:modified xsi:type="dcterms:W3CDTF">2023-03-05T10:08:20Z</dcterms:modified>
</cp:coreProperties>
</file>